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GSCE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>
                <a:latin typeface="Berlin Sans FB" pitchFamily="34" charset="0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95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Write an equation for the volume of the cuboid and solve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9398" y="4065571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Cube 5"/>
          <p:cNvSpPr/>
          <p:nvPr/>
        </p:nvSpPr>
        <p:spPr>
          <a:xfrm>
            <a:off x="971600" y="583059"/>
            <a:ext cx="2327400" cy="2917949"/>
          </a:xfrm>
          <a:prstGeom prst="cube">
            <a:avLst>
              <a:gd name="adj" fmla="val 354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7636" y="2147868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00460" y="35010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295630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+ 4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315498" y="332655"/>
            <a:ext cx="46907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 err="1" smtClean="0"/>
              <a:t>cuboid</a:t>
            </a:r>
            <a:r>
              <a:rPr lang="en-GB" dirty="0" smtClean="0"/>
              <a:t> </a:t>
            </a:r>
            <a:r>
              <a:rPr lang="en-GB" dirty="0" smtClean="0"/>
              <a:t>has</a:t>
            </a:r>
            <a:r>
              <a:rPr lang="en-GB" dirty="0" smtClean="0"/>
              <a:t> </a:t>
            </a:r>
            <a:r>
              <a:rPr lang="en-GB" dirty="0" smtClean="0"/>
              <a:t>sides 5 cm by x cm </a:t>
            </a:r>
          </a:p>
          <a:p>
            <a:r>
              <a:rPr lang="en-GB" dirty="0" smtClean="0"/>
              <a:t>by x + 4cm.</a:t>
            </a:r>
          </a:p>
          <a:p>
            <a:endParaRPr lang="en-GB" dirty="0"/>
          </a:p>
          <a:p>
            <a:r>
              <a:rPr lang="en-GB" dirty="0" smtClean="0"/>
              <a:t>The volume of the cuboid is</a:t>
            </a:r>
          </a:p>
          <a:p>
            <a:r>
              <a:rPr lang="en-GB" dirty="0" smtClean="0"/>
              <a:t>60cm</a:t>
            </a:r>
            <a:r>
              <a:rPr lang="en-GB" baseline="30000" dirty="0" smtClean="0"/>
              <a:t>3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What are the dimensions of the cuboid 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5786" y="1425357"/>
            <a:ext cx="702657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/>
              <a:t>Volume of cuboid = 5 x ( x + 4) = 60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5x</a:t>
            </a:r>
            <a:r>
              <a:rPr lang="en-GB" baseline="30000" dirty="0" smtClean="0"/>
              <a:t>2</a:t>
            </a:r>
            <a:r>
              <a:rPr lang="en-GB" dirty="0" smtClean="0"/>
              <a:t> + 20x = 60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5x</a:t>
            </a:r>
            <a:r>
              <a:rPr lang="en-GB" baseline="30000" dirty="0" smtClean="0"/>
              <a:t>2</a:t>
            </a:r>
            <a:r>
              <a:rPr lang="en-GB" dirty="0" smtClean="0"/>
              <a:t> + 20x – 60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5(x</a:t>
            </a:r>
            <a:r>
              <a:rPr lang="en-GB" baseline="30000" dirty="0" smtClean="0"/>
              <a:t>2</a:t>
            </a:r>
            <a:r>
              <a:rPr lang="en-GB" dirty="0" smtClean="0"/>
              <a:t> + 4x – 12)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x</a:t>
            </a:r>
            <a:r>
              <a:rPr lang="en-GB" baseline="30000" dirty="0" smtClean="0"/>
              <a:t>2</a:t>
            </a:r>
            <a:r>
              <a:rPr lang="en-GB" dirty="0" smtClean="0"/>
              <a:t> + 4x – 12 = 0</a:t>
            </a:r>
          </a:p>
          <a:p>
            <a:r>
              <a:rPr lang="en-GB" dirty="0" smtClean="0"/>
              <a:t>                           (x + 6 ) ( x – 2 ) = 0</a:t>
            </a:r>
          </a:p>
          <a:p>
            <a:endParaRPr lang="en-GB" dirty="0"/>
          </a:p>
          <a:p>
            <a:r>
              <a:rPr lang="en-GB" dirty="0" smtClean="0"/>
              <a:t>                            x + 6 = 0      or     x – 2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x = -6                  x = 2</a:t>
            </a:r>
          </a:p>
          <a:p>
            <a:r>
              <a:rPr lang="en-GB" dirty="0"/>
              <a:t>x</a:t>
            </a:r>
            <a:r>
              <a:rPr lang="en-GB" dirty="0" smtClean="0"/>
              <a:t> can’t be -6 cm so x = 2cm</a:t>
            </a:r>
          </a:p>
          <a:p>
            <a:endParaRPr lang="en-GB" dirty="0"/>
          </a:p>
          <a:p>
            <a:r>
              <a:rPr lang="en-GB" dirty="0" smtClean="0"/>
              <a:t>The dimensions are 5cm by 2cm by 6cm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153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11</cp:revision>
  <dcterms:created xsi:type="dcterms:W3CDTF">2011-02-03T11:08:00Z</dcterms:created>
  <dcterms:modified xsi:type="dcterms:W3CDTF">2011-05-06T12:35:11Z</dcterms:modified>
</cp:coreProperties>
</file>